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5823" autoAdjust="0"/>
  </p:normalViewPr>
  <p:slideViewPr>
    <p:cSldViewPr>
      <p:cViewPr varScale="1">
        <p:scale>
          <a:sx n="111" d="100"/>
          <a:sy n="111" d="100"/>
        </p:scale>
        <p:origin x="-17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4D2D9-F943-40AD-B5B8-AABEB23AF316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04E7B-4D2F-49F9-B4CC-726B6214F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4D2D9-F943-40AD-B5B8-AABEB23AF316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04E7B-4D2F-49F9-B4CC-726B6214F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4D2D9-F943-40AD-B5B8-AABEB23AF316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04E7B-4D2F-49F9-B4CC-726B6214F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4D2D9-F943-40AD-B5B8-AABEB23AF316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04E7B-4D2F-49F9-B4CC-726B6214F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4D2D9-F943-40AD-B5B8-AABEB23AF316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04E7B-4D2F-49F9-B4CC-726B6214F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4D2D9-F943-40AD-B5B8-AABEB23AF316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04E7B-4D2F-49F9-B4CC-726B6214F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4D2D9-F943-40AD-B5B8-AABEB23AF316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04E7B-4D2F-49F9-B4CC-726B6214F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4D2D9-F943-40AD-B5B8-AABEB23AF316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04E7B-4D2F-49F9-B4CC-726B6214F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4D2D9-F943-40AD-B5B8-AABEB23AF316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04E7B-4D2F-49F9-B4CC-726B6214F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4D2D9-F943-40AD-B5B8-AABEB23AF316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04E7B-4D2F-49F9-B4CC-726B6214F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4D2D9-F943-40AD-B5B8-AABEB23AF316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104E7B-4D2F-49F9-B4CC-726B6214F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E4D2D9-F943-40AD-B5B8-AABEB23AF316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104E7B-4D2F-49F9-B4CC-726B6214F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вд-класс\Desktop\Навстречу безопасности\na_sankah_u_dorogi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16832"/>
            <a:ext cx="2771800" cy="21118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Овд-класс\Desktop\Навстречу безопасности\1324380936_suhoy-log-foto-gork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99776" y="3915054"/>
            <a:ext cx="3644224" cy="29429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Овд-класс\Desktop\Навстречу безопасности\pdd-dlya-detej-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1" y="188640"/>
            <a:ext cx="2227401" cy="2505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-180528" y="188641"/>
            <a:ext cx="78488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ПРОФИЛАКТИЧЕСКОЕ МЕРОПРИЯТИЕ</a:t>
            </a:r>
          </a:p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 «ГОРКА»</a:t>
            </a:r>
            <a:endParaRPr lang="ru-RU" sz="2800" b="1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6550223"/>
            <a:ext cx="49685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dirty="0" smtClean="0">
                <a:latin typeface="Times New Roman" pitchFamily="18" charset="0"/>
                <a:cs typeface="Times New Roman" pitchFamily="18" charset="0"/>
              </a:rPr>
              <a:t>ОГИБДД ОМВД России по Пышминскому району</a:t>
            </a:r>
            <a:endParaRPr lang="ru-RU" sz="105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44" y="1268760"/>
            <a:ext cx="63367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Зима – раздолье для зимних забав и игр. Сколько веселья, радости и удовольствия доставляют детям игры в снежки, спуски с ледяных гор. В тоже время зимние забавы таят в себе немало опасностей.   </a:t>
            </a:r>
            <a:endParaRPr lang="ru-RU" sz="1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47864" y="2204864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ДОРОГИЕ РЕБЯТА!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15816" y="2492896"/>
            <a:ext cx="54726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Зимой, выбирая горку для катания, надо обязательно обращать внимание на то, чтобы она не выходила на проезжую часть дороги, где в любой момент может появиться машина! </a:t>
            </a:r>
            <a:endParaRPr lang="ru-RU" sz="1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 descr="C:\Users\Овд-класс\Desktop\Навстречу безопасности\76a828f854cb1de41f00674ad6be9e4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34276" y="3212977"/>
            <a:ext cx="1609725" cy="1190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TextBox 13"/>
          <p:cNvSpPr txBox="1"/>
          <p:nvPr/>
        </p:nvSpPr>
        <p:spPr>
          <a:xfrm>
            <a:off x="179512" y="3933057"/>
            <a:ext cx="54006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ЗАПОМНИ ПРОСТЫЕ ПРАВИЛА!!!</a:t>
            </a:r>
          </a:p>
          <a:p>
            <a:pPr algn="just">
              <a:buFont typeface="Arial" charset="0"/>
              <a:buChar char="•"/>
            </a:pPr>
            <a:r>
              <a:rPr lang="ru-RU" sz="1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НЕ ТОРОПИСЬ ПЕРЕХОДИТЬ ДОРОГУ, в мороз стекла автомобиля покрываются  изморозью и видимость ухудшается;</a:t>
            </a:r>
          </a:p>
          <a:p>
            <a:pPr algn="just">
              <a:buFont typeface="Arial" charset="0"/>
              <a:buChar char="•"/>
            </a:pPr>
            <a:r>
              <a:rPr lang="ru-RU" sz="1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гололед даже самый опытный водитель не сможет сразу остановить машину, особенно на скользкой дороге;</a:t>
            </a:r>
          </a:p>
          <a:p>
            <a:pPr algn="just">
              <a:buFont typeface="Arial" charset="0"/>
              <a:buChar char="•"/>
            </a:pPr>
            <a:r>
              <a:rPr lang="ru-RU" sz="1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не играй в снежки, не катайся на лыжах, санках, коньках вблизи проезжей части. Это очень опасно!!!</a:t>
            </a:r>
          </a:p>
          <a:p>
            <a:pPr algn="just">
              <a:buFont typeface="Arial" charset="0"/>
              <a:buChar char="•"/>
            </a:pPr>
            <a:r>
              <a:rPr lang="ru-RU" sz="1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темное время суток носи одежду со световозвращающими элементами, водитель сможет издалека тебя увидеть! </a:t>
            </a:r>
          </a:p>
          <a:p>
            <a:pPr algn="just">
              <a:buFont typeface="Arial" charset="0"/>
              <a:buChar char="•"/>
            </a:pPr>
            <a:endParaRPr lang="ru-RU" sz="1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БУДЬ ОСОБЕННО ОСТОРОЖЕН!</a:t>
            </a:r>
            <a:endParaRPr lang="ru-RU" sz="1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</TotalTime>
  <Words>164</Words>
  <Application>Microsoft Office PowerPoint</Application>
  <PresentationFormat>Экран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Овд-класс</dc:creator>
  <cp:lastModifiedBy>1q2w3e</cp:lastModifiedBy>
  <cp:revision>15</cp:revision>
  <dcterms:created xsi:type="dcterms:W3CDTF">2016-11-28T09:17:00Z</dcterms:created>
  <dcterms:modified xsi:type="dcterms:W3CDTF">2019-12-03T06:20:44Z</dcterms:modified>
</cp:coreProperties>
</file>